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8" roundtripDataSignature="AMtx7mjYomGLHV2t4R4yMUq+mBzOqOvX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8" Type="http://customschemas.google.com/relationships/presentationmetadata" Target="meta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8f59481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8f59481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8f59481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38f59481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8f59481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38f59481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916ced4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916ced4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2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15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8" name="Google Shape;18;p15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2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2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9.png"/><Relationship Id="rId13" Type="http://schemas.openxmlformats.org/officeDocument/2006/relationships/image" Target="../media/image8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15" Type="http://schemas.openxmlformats.org/officeDocument/2006/relationships/image" Target="../media/image7.png"/><Relationship Id="rId14" Type="http://schemas.openxmlformats.org/officeDocument/2006/relationships/image" Target="../media/image5.png"/><Relationship Id="rId17" Type="http://schemas.openxmlformats.org/officeDocument/2006/relationships/image" Target="../media/image16.png"/><Relationship Id="rId16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18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/>
        </p:nvSpPr>
        <p:spPr>
          <a:xfrm>
            <a:off x="685885" y="657224"/>
            <a:ext cx="38862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771525" y="4436625"/>
            <a:ext cx="28389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Mohamed Omran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Senior Software Engineer @The Fabulous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A69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572000" y="0"/>
            <a:ext cx="3579600" cy="4294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37" y="1659543"/>
            <a:ext cx="1790326" cy="10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7764" y="1177286"/>
            <a:ext cx="480060" cy="48006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2544" y="205744"/>
            <a:ext cx="274321" cy="274321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1181" y="594356"/>
            <a:ext cx="480060" cy="48006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7">
            <a:alphaModFix/>
          </a:blip>
          <a:srcRect b="0" l="25958" r="27336" t="10976"/>
          <a:stretch/>
        </p:blipFill>
        <p:spPr>
          <a:xfrm>
            <a:off x="5429250" y="342900"/>
            <a:ext cx="342899" cy="342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0138" y="879525"/>
            <a:ext cx="342900" cy="342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26563" y="87952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45394" y="1224394"/>
            <a:ext cx="411480" cy="41148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11">
            <a:alphaModFix/>
          </a:blip>
          <a:srcRect b="0" l="22577" r="21314" t="0"/>
          <a:stretch/>
        </p:blipFill>
        <p:spPr>
          <a:xfrm>
            <a:off x="7503806" y="594356"/>
            <a:ext cx="480054" cy="606376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"/>
          <p:cNvPicPr preferRelativeResize="0"/>
          <p:nvPr/>
        </p:nvPicPr>
        <p:blipFill rotWithShape="1">
          <a:blip r:embed="rId12">
            <a:alphaModFix/>
          </a:blip>
          <a:srcRect b="25008" l="13781" r="22592" t="11787"/>
          <a:stretch/>
        </p:blipFill>
        <p:spPr>
          <a:xfrm>
            <a:off x="7162228" y="2535413"/>
            <a:ext cx="577806" cy="480057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20444" y="2608641"/>
            <a:ext cx="850392" cy="48006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19213" y="3501769"/>
            <a:ext cx="411479" cy="41148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972300" y="377194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99753" y="2920781"/>
            <a:ext cx="850392" cy="48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733269" y="3269531"/>
            <a:ext cx="764554" cy="34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152094" y="3200944"/>
            <a:ext cx="850391" cy="48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Express.js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1098475" y="1301800"/>
            <a:ext cx="62202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Routing (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patterns, params, query, postman </a:t>
            </a:r>
            <a:r>
              <a:rPr b="0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Middlewares (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app, route, built-in, custom </a:t>
            </a:r>
            <a:r>
              <a:rPr b="0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RESTful API (body)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Static Files</a:t>
            </a:r>
            <a:endParaRPr b="0" i="0" sz="1400" u="none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1830775" y="1828150"/>
            <a:ext cx="5402700" cy="1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Views (SSR vs CSR)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Pug Template Engine</a:t>
            </a:r>
            <a:endParaRPr b="1" i="0" sz="1400" u="none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75" y="1063300"/>
            <a:ext cx="8839204" cy="301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456" y="0"/>
            <a:ext cx="411708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225" y="303025"/>
            <a:ext cx="6150276" cy="4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8f59481d3_0_15"/>
          <p:cNvSpPr txBox="1"/>
          <p:nvPr>
            <p:ph type="title"/>
          </p:nvPr>
        </p:nvSpPr>
        <p:spPr>
          <a:xfrm>
            <a:off x="671250" y="2141250"/>
            <a:ext cx="78522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Rules;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sections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In/Out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9488" y="0"/>
            <a:ext cx="46650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Content </a:t>
            </a:r>
            <a:r>
              <a:rPr b="0" i="0" lang="en" sz="2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(Day 3)</a:t>
            </a:r>
            <a:endParaRPr b="0" i="0" sz="24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Average"/>
              <a:buChar char="●"/>
            </a:pPr>
            <a:r>
              <a:rPr lang="en" sz="15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Notes</a:t>
            </a:r>
            <a:endParaRPr sz="15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Average"/>
              <a:buChar char="●"/>
            </a:pPr>
            <a:r>
              <a:rPr lang="en" sz="15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Demo</a:t>
            </a:r>
            <a:endParaRPr sz="15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Average"/>
              <a:buChar char="●"/>
            </a:pPr>
            <a:r>
              <a:rPr b="0" i="0" lang="en" sz="1500" u="none" cap="none" strike="noStrike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RESTful Pattern</a:t>
            </a:r>
            <a:endParaRPr b="0" i="0" sz="1500" u="none" cap="none" strike="noStrike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Average"/>
              <a:buChar char="●"/>
            </a:pPr>
            <a:r>
              <a:rPr b="0" i="0" lang="en" sz="1500" u="none" cap="none" strike="noStrike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Express.js</a:t>
            </a:r>
            <a:endParaRPr b="0" i="0" sz="1500" u="none" cap="none" strike="noStrike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Average"/>
              <a:buChar char="●"/>
            </a:pPr>
            <a:r>
              <a:rPr b="0" i="0" lang="en" sz="1500" u="none" cap="none" strike="noStrike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Views (SSR vs CSR)</a:t>
            </a:r>
            <a:endParaRPr b="0" i="0" sz="1500" u="none" cap="none" strike="noStrike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500"/>
              <a:buFont typeface="Average"/>
              <a:buChar char="●"/>
            </a:pPr>
            <a:r>
              <a:rPr b="0" i="0" lang="en" sz="1500" u="none" cap="none" strike="noStrike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Pug template engine</a:t>
            </a:r>
            <a:endParaRPr b="0" i="0" sz="15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Notes: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1098475" y="1301800"/>
            <a:ext cx="51465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Early return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Flags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HOF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var/let/const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 on big issue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8f59481d3_0_10"/>
          <p:cNvSpPr txBox="1"/>
          <p:nvPr/>
        </p:nvSpPr>
        <p:spPr>
          <a:xfrm>
            <a:off x="4074150" y="2285400"/>
            <a:ext cx="110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Demo;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8f59481d3_0_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RESTful Pattern</a:t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g338f59481d3_0_5"/>
          <p:cNvSpPr/>
          <p:nvPr/>
        </p:nvSpPr>
        <p:spPr>
          <a:xfrm>
            <a:off x="1098475" y="1301800"/>
            <a:ext cx="51465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Statelessness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Client-Server Architecture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Resource-Based</a:t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Representation</a:t>
            </a:r>
            <a:br>
              <a:rPr b="0" i="0" lang="en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n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RESTful Pattern</a:t>
            </a:r>
            <a:endParaRPr b="0"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098475" y="1301800"/>
            <a:ext cx="35286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	        /users/:id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POST             /users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PATCH          /users/:id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DELETE        /users/:id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PUT               /users/:id</a:t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650" y="3017875"/>
            <a:ext cx="5152650" cy="16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33916ced44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